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1" r:id="rId9"/>
    <p:sldId id="287" r:id="rId10"/>
    <p:sldId id="262" r:id="rId11"/>
    <p:sldId id="263" r:id="rId12"/>
    <p:sldId id="288" r:id="rId13"/>
    <p:sldId id="289" r:id="rId14"/>
    <p:sldId id="290" r:id="rId15"/>
    <p:sldId id="291" r:id="rId16"/>
    <p:sldId id="292" r:id="rId17"/>
    <p:sldId id="264" r:id="rId18"/>
    <p:sldId id="293" r:id="rId19"/>
    <p:sldId id="26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11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57ED87-E8CA-430D-BF53-BC0FBE0EDB18}" type="datetimeFigureOut">
              <a:rPr lang="pl-PL" smtClean="0"/>
              <a:pPr/>
              <a:t>15.11.2018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28FB38-7BE9-4EA7-9CC2-594CF1728B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MMM_logo na zdjęc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71546"/>
            <a:ext cx="7053072" cy="3681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czasie Sympozjum SMMM2018 odbyła się Sesja Plenarna oraz 6 sesji tematycznych, na których wygłoszono 34 referaty, w tym 14 referatów zagranicznych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Plenary Session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Chairmen: Jan </a:t>
            </a:r>
            <a:r>
              <a:rPr lang="en-GB" sz="2000" b="1" i="1" dirty="0" err="1" smtClean="0">
                <a:latin typeface="Calibri" pitchFamily="34" charset="0"/>
                <a:cs typeface="Calibri" pitchFamily="34" charset="0"/>
              </a:rPr>
              <a:t>Sykulski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, Katarzyna </a:t>
            </a:r>
            <a:r>
              <a:rPr lang="en-GB" sz="2000" b="1" i="1" dirty="0" err="1" smtClean="0">
                <a:latin typeface="Calibri" pitchFamily="34" charset="0"/>
                <a:cs typeface="Calibri" pitchFamily="34" charset="0"/>
              </a:rPr>
              <a:t>Oźga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P. Svec, I.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Janotova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D.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Janickovic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B.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Kunca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J.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Marcin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I.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Matko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</a:t>
            </a:r>
            <a:br>
              <a:rPr lang="en-GB" sz="1800" i="1" dirty="0" smtClean="0">
                <a:latin typeface="Calibri" pitchFamily="34" charset="0"/>
                <a:cs typeface="Calibri" pitchFamily="34" charset="0"/>
              </a:rPr>
            </a:b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I.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Skorvanek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P. Svec Sr.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New developments in rapidly quenched soft </a:t>
            </a:r>
            <a:br>
              <a:rPr lang="en-GB" sz="1800" dirty="0" smtClean="0">
                <a:latin typeface="Calibri" pitchFamily="34" charset="0"/>
                <a:cs typeface="Calibri" pitchFamily="34" charset="0"/>
              </a:rPr>
            </a:br>
            <a:r>
              <a:rPr lang="en-GB" sz="1800" dirty="0" smtClean="0">
                <a:latin typeface="Calibri" pitchFamily="34" charset="0"/>
                <a:cs typeface="Calibri" pitchFamily="34" charset="0"/>
              </a:rPr>
              <a:t>and hard magnetic alloys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M.F. de Campos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Methods for texture improvement in electrical steels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I. Mészáros, B.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Bögre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Magnetic measurement of ferrite content of alloys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Session 1: Magnetic Materials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Chairmen: Peter Svec, Adam Jakubas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Przybylski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B. Ślusarek, T.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Bednarczyk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G.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Chmiel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Magnetic and mechanical properties of rubber bonded magnets with different type and amount of hard magnetic powder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T.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Garstka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A new parameter for the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Barkhausen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noise characterization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R. Gozdur, P.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Gębara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K. Chwastek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Influence of DC-bias magnetic field on dynamic magnetic properties of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LaFeCoSi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alloy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Guzowski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R. Gozdur, 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Kocibiński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Magnetic substrates made of sputtered Y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Fe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12</a:t>
            </a:r>
            <a:endParaRPr lang="pl-PL" sz="1800" baseline="-25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K.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Kotynia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Chrobak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P.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Pawlik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Structure and magnetic properties of the rapidly solidified Gd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Zr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Fe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55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Co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Mo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GB" sz="1800" baseline="-25000" dirty="0" smtClean="0">
                <a:latin typeface="Calibri" pitchFamily="34" charset="0"/>
                <a:cs typeface="Calibri" pitchFamily="34" charset="0"/>
              </a:rPr>
              <a:t>15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alloy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P. Kwapuliński, G. </a:t>
            </a:r>
            <a:r>
              <a:rPr lang="pl-PL" sz="1800" i="1" dirty="0" err="1" smtClean="0">
                <a:latin typeface="Calibri" pitchFamily="34" charset="0"/>
                <a:cs typeface="Calibri" pitchFamily="34" charset="0"/>
              </a:rPr>
              <a:t>Haneczok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Magnetic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relaxation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iron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based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melt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spun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ribbons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Session 2: Electrical Machines and Devices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Chairmen: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Kay Hameyer, Marek </a:t>
            </a:r>
            <a:r>
              <a:rPr lang="en-US" sz="2000" b="1" i="1" dirty="0" err="1" smtClean="0">
                <a:latin typeface="Calibri" pitchFamily="34" charset="0"/>
                <a:cs typeface="Calibri" pitchFamily="34" charset="0"/>
              </a:rPr>
              <a:t>Przybylski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B. Koprivica, K. Chwastek, M. Koprivica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Short-circuit and load operation of single-phase transformer at low frequencies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Kapelski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E.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Kucal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Szymański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The magnetization curve of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FeNiCo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alloy and the influence of its application on the penning effect in vacuum interrupter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Danielczyk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D.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Janiszewski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C.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Jedryczka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D.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Kapelski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Krystkowiak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Analysis of dual star permanent magnet synchronous motor with rotor back iron made of soft magnetic composite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A. Kapłon, J.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Rolek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Modeling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of the magnetic field distribution in air gap of the synchronous machine from permanent magnets in the rotor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pl-PL" sz="1800" i="1" dirty="0" smtClean="0">
                <a:latin typeface="Calibri" pitchFamily="34" charset="0"/>
                <a:cs typeface="Calibri" pitchFamily="34" charset="0"/>
              </a:rPr>
              <a:t>W.A. Pluta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Surface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isolation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modern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electrical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types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magnetic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cores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Session 3: Properties of Soft Magnetic Materials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Chairmen: István Mészáros,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 Tomasz </a:t>
            </a:r>
            <a:r>
              <a:rPr lang="en-GB" sz="2000" b="1" i="1" dirty="0" err="1" smtClean="0">
                <a:latin typeface="Calibri" pitchFamily="34" charset="0"/>
                <a:cs typeface="Calibri" pitchFamily="34" charset="0"/>
              </a:rPr>
              <a:t>Garstka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M.F. de Campos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Interpretation of loss separation with the Haller-Kramer model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B. Koprivica, K. Chwastek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Verification of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Bertotti’s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loss model for non-standard excitation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Bereźnicki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P. Jabłoński, M. Najgebauer, J.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Szczygłowski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Analysis of the skin effect in the calculation of power loss components in soft magnetic materials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W.A. Pluta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Anisotropy of specific total loss components in Goss textured electrical steel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N. Leuning, S.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Steentjes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K. Hameyer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Evaluation of the interdependency of mechanical cutting and magnetic anisotropy on the magnetic properties of  </a:t>
            </a:r>
            <a:br>
              <a:rPr lang="en-GB" sz="1800" dirty="0" smtClean="0">
                <a:latin typeface="Calibri" pitchFamily="34" charset="0"/>
                <a:cs typeface="Calibri" pitchFamily="34" charset="0"/>
              </a:rPr>
            </a:br>
            <a:r>
              <a:rPr lang="en-GB" sz="1800" dirty="0" smtClean="0">
                <a:latin typeface="Calibri" pitchFamily="34" charset="0"/>
                <a:cs typeface="Calibri" pitchFamily="34" charset="0"/>
              </a:rPr>
              <a:t>non-oriented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FeSi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electrical steel</a:t>
            </a:r>
            <a:endParaRPr lang="pl-PL" sz="1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1439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Session 4: Hysteresis Modelling and Related Issues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Chairmen: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Asher Yahalom, Ewa Łada-Tondyra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J. Eichler, M. Novak, 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Kosek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Experimental determination of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Preisach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model for grain oriented steel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R. Jastrzębski, A. Jakubas, K. Chwastek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A comparison of two phenomenological descriptions of magnetization curves based on T(x)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odel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W. Mazgaj, Z.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Szular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Sierzega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Inverse model of the magnetic hysteresis based on an exponential function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 Novak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Difficulties cause by magnetic after-effect during identification of the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Preisach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hysteresis model weighting function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M.F. de Campos, J.A. de Castro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Predicting recoil curves in Stoner-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Wohlfarth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anisotropic magnets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L.F.T. Costa, G.J.L. Gerhardt, F.P.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Missell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M.F. de Campos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Interpretation of magnetic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Barkhausen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noise bursts in low frequency measurements</a:t>
            </a:r>
            <a:endParaRPr lang="pl-PL" sz="1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Session 5: Magnetic Sensors and Actuators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Chairmen: Andrzej </a:t>
            </a:r>
            <a:r>
              <a:rPr lang="en-US" sz="2000" b="1" i="1" dirty="0" err="1" smtClean="0">
                <a:latin typeface="Calibri" pitchFamily="34" charset="0"/>
                <a:cs typeface="Calibri" pitchFamily="34" charset="0"/>
              </a:rPr>
              <a:t>Nowakowski</a:t>
            </a:r>
            <a:r>
              <a:rPr lang="en-US" sz="2000" b="1" i="1" dirty="0" smtClean="0">
                <a:latin typeface="Calibri" pitchFamily="34" charset="0"/>
                <a:cs typeface="Calibri" pitchFamily="34" charset="0"/>
              </a:rPr>
              <a:t>, Branko Koprivica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R. Szewczyk, 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Bieńkowski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Nowicki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Jiles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-Atherton-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Sablik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model of magneto-mechanical characteristics of soft magnetic materials - A review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D.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Stachowiak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Kurzawa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A computational and experimental study of shape memory alloy spring actuator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Lisowiec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Nowakowski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G. Kowalski, P.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Wlazło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Miniature current sensor for medium voltage networks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Woloszyn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S.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Michalski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B.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Potrac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Optimal flight direction of magnetic system during object's detection on the Baltic Sea</a:t>
            </a:r>
            <a:endParaRPr lang="pl-PL" sz="1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Session 6: Electromagnetic Field Analysis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b="1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i="1" dirty="0" smtClean="0">
                <a:latin typeface="Calibri" pitchFamily="34" charset="0"/>
                <a:cs typeface="Calibri" pitchFamily="34" charset="0"/>
              </a:rPr>
              <a:t>Chairmen: Marco F. de Campos, Roman Gozdur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I.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Chaimov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A. Yahalom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Correcting for FEL magnetic field distortions. The method of bilinear shimming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Etinger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Y.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Golovachev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G.A. Pinhasi, Y. Pinhasi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Propagation of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Tera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-Hertz radiation in foggy conditions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E. Łada-Tondyra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The impact of applicator size on distribution of electromagnetic field used in magnetotherapy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A.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Cywiński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K. Chwastek, P. Gas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The influence of skin and proximity effects on temperature distribution in multi-bundle cable lines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marL="828000" lvl="1" indent="-360000">
              <a:buFont typeface="+mj-lt"/>
              <a:buAutoNum type="arabicPeriod"/>
            </a:pP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S.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Nazrulla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E.G.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Strangas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J.S. </a:t>
            </a:r>
            <a:r>
              <a:rPr lang="en-GB" sz="1800" i="1" dirty="0" err="1" smtClean="0">
                <a:latin typeface="Calibri" pitchFamily="34" charset="0"/>
                <a:cs typeface="Calibri" pitchFamily="34" charset="0"/>
              </a:rPr>
              <a:t>Agapiou</a:t>
            </a:r>
            <a:r>
              <a:rPr lang="en-GB" sz="1800" i="1" dirty="0" smtClean="0">
                <a:latin typeface="Calibri" pitchFamily="34" charset="0"/>
                <a:cs typeface="Calibri" pitchFamily="34" charset="0"/>
              </a:rPr>
              <a:t>, T.A. Perry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 A Device for the Study of Electrical Steel Losses in Stator Lamination Stacks</a:t>
            </a:r>
            <a:endParaRPr lang="pl-PL" sz="1800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	W drugim dniu Sympozjum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SMMM2018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odbyła się Uroczysta kolacja zorganizowana w Komorze Jana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Haluszki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w Kopalni Soli w Wieliczce, zlokalizowanej na trzecim poziomie kopalni, około 135 metrów pod ziemią.</a:t>
            </a: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pic>
        <p:nvPicPr>
          <p:cNvPr id="1026" name="Picture 2" descr="DSC_06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71744"/>
            <a:ext cx="56483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14480" y="5786454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Uczestnicy XIII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Symposium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Magnetic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Measurements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Modelling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SMMM’2018 </a:t>
            </a:r>
            <a:b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 czasie uroczystej kolacji w Komorze Jana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Haluszki</a:t>
            </a:r>
            <a:endParaRPr kumimoji="0" lang="pl-PL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	W ostatnim dniu Sympozjum SMMM2018 jego uczestniczy zwiedzali Kopalnię Soli, a ich pobyt został uwieczniony na pamiątkowej fotografii wykonanej w Kaplicy Św. Kingi 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86050" y="6182045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Uczestnicy XIII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Symposium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Magnetic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Measurements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pl-PL" sz="12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Modelling</a:t>
            </a:r>
            <a: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SMMM’2018 </a:t>
            </a:r>
            <a:br>
              <a:rPr kumimoji="0" lang="pl-PL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pl-PL" sz="1200" i="1" dirty="0"/>
              <a:t> </a:t>
            </a:r>
            <a:r>
              <a:rPr lang="pl-PL" sz="1200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w czasie zwiedzania Kopalni Soli w Wieliczce</a:t>
            </a:r>
          </a:p>
        </p:txBody>
      </p:sp>
      <p:pic>
        <p:nvPicPr>
          <p:cNvPr id="51202" name="Picture 2" descr="CCI31102018"/>
          <p:cNvPicPr>
            <a:picLocks noChangeAspect="1" noChangeArrowheads="1"/>
          </p:cNvPicPr>
          <p:nvPr/>
        </p:nvPicPr>
        <p:blipFill>
          <a:blip r:embed="rId3" cstate="print"/>
          <a:srcRect l="3145" b="50739"/>
          <a:stretch>
            <a:fillRect/>
          </a:stretch>
        </p:blipFill>
        <p:spPr bwMode="auto">
          <a:xfrm>
            <a:off x="3071802" y="2428868"/>
            <a:ext cx="5091140" cy="37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_T0A4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428868"/>
            <a:ext cx="2271704" cy="1513538"/>
          </a:xfrm>
          <a:prstGeom prst="rect">
            <a:avLst/>
          </a:prstGeom>
        </p:spPr>
      </p:pic>
      <p:pic>
        <p:nvPicPr>
          <p:cNvPr id="10" name="Obraz 9" descr="kopalnia-Soli-Wieliczka-trasa-turystyczna (3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143380"/>
            <a:ext cx="1504931" cy="225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Rozszerzone wersje prac prezentowanych na Sympozjum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SMMM2018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zostaną, po uzyskaniu pozytywnych recenzji, opublikowane w jednym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z czasopism naukowych: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Acta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Physica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Polonica A (lista A, 15 pkt.)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Compel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(lista A, 15 pkt.)</a:t>
            </a: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Archives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Electrical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Engineering (lista B, 15 pkt.)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Przegląd Elektrotechniczny (lista B, 14 pkt.)</a:t>
            </a: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pic>
        <p:nvPicPr>
          <p:cNvPr id="6" name="Obraz 5" descr="Ac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929066"/>
            <a:ext cx="2584524" cy="1305474"/>
          </a:xfrm>
          <a:prstGeom prst="rect">
            <a:avLst/>
          </a:prstGeom>
        </p:spPr>
      </p:pic>
      <p:pic>
        <p:nvPicPr>
          <p:cNvPr id="8" name="Obraz 7" descr="oklad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357430"/>
            <a:ext cx="1928826" cy="2755773"/>
          </a:xfrm>
          <a:prstGeom prst="rect">
            <a:avLst/>
          </a:prstGeom>
        </p:spPr>
      </p:pic>
      <p:pic>
        <p:nvPicPr>
          <p:cNvPr id="10" name="Obraz 9" descr="comp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3929066"/>
            <a:ext cx="1928825" cy="25717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rcRect t="11451" r="68659" b="71372"/>
          <a:stretch>
            <a:fillRect/>
          </a:stretch>
        </p:blipFill>
        <p:spPr bwMode="auto">
          <a:xfrm>
            <a:off x="1500166" y="5357826"/>
            <a:ext cx="27824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7000860" y="593467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Opracowanie:</a:t>
            </a:r>
          </a:p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Mariusz Najgebauer</a:t>
            </a:r>
          </a:p>
          <a:p>
            <a:r>
              <a:rPr lang="pl-PL" b="1" i="1" dirty="0" smtClean="0">
                <a:latin typeface="Calibri" pitchFamily="34" charset="0"/>
                <a:cs typeface="Calibri" pitchFamily="34" charset="0"/>
              </a:rPr>
              <a:t>Jan </a:t>
            </a:r>
            <a:r>
              <a:rPr lang="pl-PL" b="1" i="1" dirty="0" err="1" smtClean="0">
                <a:latin typeface="Calibri" pitchFamily="34" charset="0"/>
                <a:cs typeface="Calibri" pitchFamily="34" charset="0"/>
              </a:rPr>
              <a:t>Szczygłowski</a:t>
            </a:r>
            <a:endParaRPr lang="pl-PL" b="1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072438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XIII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Symposium of Magnetic Measurements and Modelling SMMM2018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zostało zorganizowane w dniach 9-10 października 2018 r. w hotelu Turówka w Wieliczce.  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az 6" descr="Hot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214686"/>
            <a:ext cx="3507941" cy="2200135"/>
          </a:xfrm>
          <a:prstGeom prst="rect">
            <a:avLst/>
          </a:prstGeom>
        </p:spPr>
      </p:pic>
      <p:pic>
        <p:nvPicPr>
          <p:cNvPr id="8" name="Obraz 7" descr="HOTEL TURÓWKA NOC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392" y="3214686"/>
            <a:ext cx="3309856" cy="2200031"/>
          </a:xfrm>
          <a:prstGeom prst="rect">
            <a:avLst/>
          </a:prstGeom>
        </p:spPr>
      </p:pic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500090" y="1357313"/>
            <a:ext cx="8072438" cy="50720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Sympozjum SMMM2018 zostało zorganizowane przez: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Oddział Częstochowski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PTETiS</a:t>
            </a: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Wydział Elektryczny Politechniki Częstochowskiej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Instytut Tele- i Radiotechniczny, Warszawa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Wydział Inżynierii Elektrycznej i Komputerowej Politechniki Krakowskiej 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Ariel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(Izrael)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Instytutu Nauki o Materiałach Uniwersytetu Śląskiego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– STALPRODUKT S.A., Bochnia</a:t>
            </a: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pic>
        <p:nvPicPr>
          <p:cNvPr id="6" name="Obraz 5" descr="pteti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928802"/>
            <a:ext cx="1000132" cy="45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_WE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2500306"/>
            <a:ext cx="45562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_ITR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3143248"/>
            <a:ext cx="468562" cy="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Logo WE P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652" y="3786190"/>
            <a:ext cx="507276" cy="506810"/>
          </a:xfrm>
          <a:prstGeom prst="rect">
            <a:avLst/>
          </a:prstGeom>
        </p:spPr>
      </p:pic>
      <p:pic>
        <p:nvPicPr>
          <p:cNvPr id="13" name="Obraz 12" descr="Ariel"/>
          <p:cNvPicPr>
            <a:picLocks noChangeAspect="1"/>
          </p:cNvPicPr>
          <p:nvPr/>
        </p:nvPicPr>
        <p:blipFill>
          <a:blip r:embed="rId7"/>
          <a:srcRect t="15321" b="11247"/>
          <a:stretch>
            <a:fillRect/>
          </a:stretch>
        </p:blipFill>
        <p:spPr bwMode="auto">
          <a:xfrm>
            <a:off x="7846388" y="4429132"/>
            <a:ext cx="114047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logo-inom-300x282"/>
          <p:cNvPicPr>
            <a:picLocks noChangeAspect="1"/>
          </p:cNvPicPr>
          <p:nvPr/>
        </p:nvPicPr>
        <p:blipFill>
          <a:blip r:embed="rId8" cstate="print"/>
          <a:srcRect t="9659" b="13725"/>
          <a:stretch>
            <a:fillRect/>
          </a:stretch>
        </p:blipFill>
        <p:spPr bwMode="auto">
          <a:xfrm>
            <a:off x="8215338" y="5072074"/>
            <a:ext cx="755009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stalprodukt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786455"/>
            <a:ext cx="1909441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500090" y="1357313"/>
            <a:ext cx="8072438" cy="500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Sympozjum SMMM2018 zostało objęte patronatem:</a:t>
            </a: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85786" y="327203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Komitetu Elektrotechniki</a:t>
            </a:r>
          </a:p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Polskiej Akademii Nauk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29124" y="326667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JM Rektora Politechniki Częstochowskiej</a:t>
            </a:r>
          </a:p>
          <a:p>
            <a:pPr algn="ctr">
              <a:buNone/>
            </a:pPr>
            <a:r>
              <a:rPr lang="pl-PL" dirty="0" err="1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l-PL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hab. inż. Norberta </a:t>
            </a:r>
            <a:r>
              <a:rPr lang="pl-PL" dirty="0" err="1" smtClean="0">
                <a:latin typeface="Calibri" pitchFamily="34" charset="0"/>
                <a:cs typeface="Calibri" pitchFamily="34" charset="0"/>
              </a:rPr>
              <a:t>Sczygiola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1" name="Obraz 10" descr="PAN%20logo"/>
          <p:cNvPicPr>
            <a:picLocks noChangeAspect="1"/>
          </p:cNvPicPr>
          <p:nvPr/>
        </p:nvPicPr>
        <p:blipFill>
          <a:blip r:embed="rId3" cstate="print"/>
          <a:srcRect b="28764"/>
          <a:stretch>
            <a:fillRect/>
          </a:stretch>
        </p:blipFill>
        <p:spPr bwMode="auto">
          <a:xfrm>
            <a:off x="1357290" y="2145410"/>
            <a:ext cx="1500198" cy="10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Logo PC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928802"/>
            <a:ext cx="1143008" cy="1266432"/>
          </a:xfrm>
          <a:prstGeom prst="rect">
            <a:avLst/>
          </a:prstGeom>
        </p:spPr>
      </p:pic>
      <p:sp>
        <p:nvSpPr>
          <p:cNvPr id="13" name="Symbol zastępczy zawartości 4"/>
          <p:cNvSpPr txBox="1">
            <a:spLocks/>
          </p:cNvSpPr>
          <p:nvPr/>
        </p:nvSpPr>
        <p:spPr>
          <a:xfrm>
            <a:off x="1000100" y="4786322"/>
            <a:ext cx="4714908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Sympozjum SMMM2018 zostało zorganizowane w ramach obchodów </a:t>
            </a:r>
            <a:b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70-ciolecia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Politechniki Częstochowskiej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" name="Obraz 13" descr="PCz_70 LECIE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572008"/>
            <a:ext cx="1638950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285860"/>
            <a:ext cx="9144000" cy="2857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Komitet naukowy Sympozjum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SMMM2018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sp>
        <p:nvSpPr>
          <p:cNvPr id="6" name="Symbol zastępczy zawartości 4"/>
          <p:cNvSpPr txBox="1">
            <a:spLocks/>
          </p:cNvSpPr>
          <p:nvPr/>
        </p:nvSpPr>
        <p:spPr>
          <a:xfrm>
            <a:off x="4714876" y="1857364"/>
            <a:ext cx="4357718" cy="39290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Yevgen Melikhov </a:t>
            </a:r>
            <a:r>
              <a:rPr lang="pl-PL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Cardiff University, U</a:t>
            </a:r>
            <a:r>
              <a:rPr lang="pl-PL" sz="1200" dirty="0" err="1">
                <a:latin typeface="Calibri" pitchFamily="34" charset="0"/>
                <a:cs typeface="Calibri" pitchFamily="34" charset="0"/>
              </a:rPr>
              <a:t>nited</a:t>
            </a:r>
            <a:r>
              <a:rPr lang="pl-PL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200" dirty="0" err="1">
                <a:latin typeface="Calibri" pitchFamily="34" charset="0"/>
                <a:cs typeface="Calibri" pitchFamily="34" charset="0"/>
              </a:rPr>
              <a:t>Kingdom</a:t>
            </a:r>
            <a:endParaRPr lang="pl-PL" sz="1200" dirty="0">
              <a:latin typeface="Calibri" pitchFamily="34" charset="0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Kruno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Miličević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University of Osijek, Croatia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Andrzej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Nowakowski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Tele &amp; Radio Research Institute,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Katarzyna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Oźga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Częstochowa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Yosef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Pinhasi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Ariel University, Israel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Helmut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Pfützner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Wien University, Austria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Marie-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Ange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 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Raulet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Laboratiore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Ampère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France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Pavel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Ripka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Czech Technical University in Prague, Czech Republic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Juliette 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Soulard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University of Warwick, United Kingdom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Roman Szewczyk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Warsaw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Barbara Ślusarek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Tele &amp; Radio Research Institute,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Manuel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Vázquez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Institute of Material Science of Madrid, Spain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Jerzy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Wysłocki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Częstochowa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Asher Yahalom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Ariel University, Israel 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Sergey E.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Zirka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Oles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Honchar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Dnipro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National University, Ukraine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Stan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Żurek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Megger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Ltd., United Kingdom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142876" y="1857364"/>
            <a:ext cx="4429124" cy="34289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Philip Anderson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Cardiff University, United Kingdom	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Marcos F. de Campos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Fluminense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Federal University, Brazil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Ermanno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Cardelli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University of Perugia, Italy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Laurent Daniel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Laboratoire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Génie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Electrique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Paris, France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Andrzej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Demenko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Poznań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Victorino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Franco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University of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Sevilla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Spain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Octavio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Guzman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Universidad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Nacional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Colombia, Colombia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Kay Hameyer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RWTH Aachen University, Germany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Grzegorz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Haneczok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University of Silesia,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Robert G. Harrison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Carleton University, Canada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Adam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Jagiełło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Cracow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Andrzej Kapłon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Kielce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Afef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Kedous-Lebouc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G2ELab Grenoble, France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Ivan Kityk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Częstochowa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Krzysztof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Kluszczyński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Cracow University of Technology, Poland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Miklós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Kuczman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Széchenyi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István University of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Győr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Hungary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Aminta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Mendoza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Universidad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Nacional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Colombia, Colombia</a:t>
            </a:r>
            <a:endParaRPr kumimoji="0" lang="pl-P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285860"/>
            <a:ext cx="91440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Komitet organizacyjny Sympozjum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SMMM2018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0" y="1714488"/>
            <a:ext cx="8072438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prof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 Jan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Szczygłowski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– przewodniczący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hab. inż. Krzysztof Chwastek,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PCz – zastępca przewodniczącego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hab. inż. Mariusz Najgebauer – sekretarz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pl-PL" sz="2000" baseline="0" dirty="0">
                <a:latin typeface="Calibri" pitchFamily="34" charset="0"/>
                <a:cs typeface="Calibri" pitchFamily="34" charset="0"/>
              </a:rPr>
              <a:t>	</a:t>
            </a:r>
            <a:r>
              <a:rPr lang="pl-PL" sz="2000" baseline="0" dirty="0" err="1" smtClean="0">
                <a:latin typeface="Calibri" pitchFamily="34" charset="0"/>
                <a:cs typeface="Calibri" pitchFamily="34" charset="0"/>
              </a:rPr>
              <a:t>dr</a:t>
            </a:r>
            <a:r>
              <a:rPr lang="pl-PL" sz="2000" baseline="0" dirty="0" smtClean="0">
                <a:latin typeface="Calibri" pitchFamily="34" charset="0"/>
                <a:cs typeface="Calibri" pitchFamily="34" charset="0"/>
              </a:rPr>
              <a:t> inż. Adam Jakubas</a:t>
            </a:r>
            <a:endParaRPr kumimoji="0" lang="pl-P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285860"/>
            <a:ext cx="914400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Zakres tematyczny Sympozjum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SMMM2018</a:t>
            </a: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  <p:sp>
        <p:nvSpPr>
          <p:cNvPr id="7" name="Symbol zastępczy zawartości 4"/>
          <p:cNvSpPr txBox="1">
            <a:spLocks/>
          </p:cNvSpPr>
          <p:nvPr/>
        </p:nvSpPr>
        <p:spPr>
          <a:xfrm>
            <a:off x="285776" y="1285860"/>
            <a:ext cx="8072438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pomiary magnetyczne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pomiary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pośrednie właściwości fizycznych z wykorzystaniem pomiarów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magnetycznych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techniki </a:t>
            </a:r>
            <a:r>
              <a:rPr lang="pl-PL" dirty="0">
                <a:latin typeface="Calibri" pitchFamily="34" charset="0"/>
                <a:cs typeface="Calibri" pitchFamily="34" charset="0"/>
              </a:rPr>
              <a:t>pomiarowe w zakresie wysokich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częstotliwości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nieniszczące </a:t>
            </a:r>
            <a:r>
              <a:rPr lang="pl-PL" dirty="0">
                <a:latin typeface="Calibri" pitchFamily="34" charset="0"/>
                <a:cs typeface="Calibri" pitchFamily="34" charset="0"/>
              </a:rPr>
              <a:t>badania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materiałów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modelowanie </a:t>
            </a:r>
            <a:r>
              <a:rPr lang="pl-PL" dirty="0">
                <a:latin typeface="Calibri" pitchFamily="34" charset="0"/>
                <a:cs typeface="Calibri" pitchFamily="34" charset="0"/>
              </a:rPr>
              <a:t>właściwości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magnetycznych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struktury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i właściwości materiałów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magnetycznych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sensory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i czujniki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magnetyczne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obwody </a:t>
            </a:r>
            <a:r>
              <a:rPr lang="pl-PL" dirty="0">
                <a:latin typeface="Calibri" pitchFamily="34" charset="0"/>
                <a:cs typeface="Calibri" pitchFamily="34" charset="0"/>
              </a:rPr>
              <a:t>magnetyczne w maszynach elektrycznych i systemach </a:t>
            </a:r>
            <a:r>
              <a:rPr lang="pl-PL" dirty="0" err="1">
                <a:latin typeface="Calibri" pitchFamily="34" charset="0"/>
                <a:cs typeface="Calibri" pitchFamily="34" charset="0"/>
              </a:rPr>
              <a:t>mechatronicznych</a:t>
            </a:r>
            <a:endParaRPr lang="pl-P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286776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Sympozjum SMMM2018 uczestniczyły 54 osoby reprezentujące ośrodki akademickie, instytuty badawcze, przemysł </a:t>
            </a:r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 kraju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i z zagranicy (12 osób): 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Akademia 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Górniczo-Hutnicza </a:t>
            </a:r>
            <a:r>
              <a:rPr lang="pl-PL" sz="1800" smtClean="0">
                <a:latin typeface="Calibri" pitchFamily="34" charset="0"/>
                <a:cs typeface="Calibri" pitchFamily="34" charset="0"/>
              </a:rPr>
              <a:t>w Krakowie</a:t>
            </a: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Instytut Tele- i Radiotechniczny, Warszawa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GUMET Sz.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Geneja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Spółka Jawna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Częstochowska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Gdańska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Krakowska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Łódzka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Poznańska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Świętokrzyska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Politechnika Warszawska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Stalprodukt S.A., Bochnia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Uniwersytet Śląski</a:t>
            </a:r>
          </a:p>
          <a:p>
            <a:pPr lvl="1">
              <a:buFont typeface="Wingdings" pitchFamily="2" charset="2"/>
              <a:buChar char="Ø"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8286776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Sympozjum SMMM2018 uczestniczyły 54 osoby reprezentujące ośrodki akademickie, instytuty badawcze, przemysł z kraju i </a:t>
            </a:r>
            <a:r>
              <a:rPr lang="pl-PL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 zagranicy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(12 osób):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Ariel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(Izrael)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Budapest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Technology and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Economics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(Węgry)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Federal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Fluminense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(Brazylia)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Michigan State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(USA)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smtClean="0">
                <a:latin typeface="Calibri" pitchFamily="34" charset="0"/>
                <a:cs typeface="Calibri" pitchFamily="34" charset="0"/>
              </a:rPr>
              <a:t>RWTH Aachen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(Niemcy)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Slovak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Academy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Sciences (Słowacja)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Technical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Liberec (Czechy)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Kragujevac (Serbia)</a:t>
            </a:r>
          </a:p>
          <a:p>
            <a:pPr lvl="1">
              <a:buFont typeface="Wingdings" pitchFamily="2" charset="2"/>
              <a:buChar char="Ø"/>
            </a:pPr>
            <a:r>
              <a:rPr lang="pl-PL" sz="1800" dirty="0" err="1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pl-PL" sz="1800" dirty="0" smtClean="0">
                <a:latin typeface="Calibri" pitchFamily="34" charset="0"/>
                <a:cs typeface="Calibri" pitchFamily="34" charset="0"/>
              </a:rPr>
              <a:t> of Southampton (Wielka Brytania)</a:t>
            </a:r>
          </a:p>
          <a:p>
            <a:pPr lvl="1">
              <a:buFont typeface="Wingdings" pitchFamily="2" charset="2"/>
              <a:buChar char="Ø"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pl-PL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Obraz 8" descr="SMMM -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42852"/>
            <a:ext cx="1629958" cy="668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167</Words>
  <Application>Microsoft Office PowerPoint</Application>
  <PresentationFormat>Pokaz na ekranie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Mario</dc:creator>
  <cp:lastModifiedBy>Mario</cp:lastModifiedBy>
  <cp:revision>8</cp:revision>
  <dcterms:created xsi:type="dcterms:W3CDTF">2018-11-14T11:34:40Z</dcterms:created>
  <dcterms:modified xsi:type="dcterms:W3CDTF">2018-11-15T07:57:02Z</dcterms:modified>
</cp:coreProperties>
</file>